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75" r:id="rId4"/>
    <p:sldId id="258" r:id="rId5"/>
    <p:sldId id="279" r:id="rId6"/>
    <p:sldId id="277" r:id="rId7"/>
    <p:sldId id="257" r:id="rId8"/>
    <p:sldId id="261" r:id="rId9"/>
    <p:sldId id="264" r:id="rId10"/>
    <p:sldId id="267" r:id="rId11"/>
    <p:sldId id="262" r:id="rId12"/>
    <p:sldId id="28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E697A-2F64-4DB3-ACDD-1378ED62DC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670568-9B9E-479F-BC93-124C3E5599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6D2AA6-CD37-4D98-B8EA-8F24E4E0A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E4DE-0034-48E4-B57D-B5447FAB1A58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EBA5A-2458-4FEA-90E5-5313E6E49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880D6-2EE1-422F-B641-7A5E334BE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906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27264-22E2-499B-A996-FBD2E79F4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48C2DB-B390-4EF6-B8F4-6D275227E4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E25D5-1572-4B6A-8A9E-469C5576A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E4DE-0034-48E4-B57D-B5447FAB1A58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0D7C69-63FB-479B-A250-54F13ADD6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57F798-9A0E-491C-B6A9-7DEF4BA63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218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537765-4B92-42C9-B097-1D2FECA91F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3F91B0-98F3-426A-A8DF-B6632A94CD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E2F35-F285-45D5-83CB-53FAC8DAD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E4DE-0034-48E4-B57D-B5447FAB1A58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925A-8805-411E-8EA0-DB7B78607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D2EA4-C068-4041-B7F5-C2ECFE845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862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1E79D-37A9-4F6D-9877-15CA71E4F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EDA7A-ABDD-43DB-9578-86BC3EC95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B7142-E82A-480A-9200-83B66D7E4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E4DE-0034-48E4-B57D-B5447FAB1A58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CBA510-4F92-4EF9-B50E-DAA54D057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151098-C51B-4454-9241-5D18929C6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79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A1EAE-FD07-4184-962A-1DC0866CB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6AAE7D-64AE-4AAF-B0D8-A309506AC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5CD0AC-9E5E-4113-A06B-A31BE01F6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E4DE-0034-48E4-B57D-B5447FAB1A58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03639-7178-4A3F-9509-276690DE5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D10AB-E989-4FD0-95AB-8B9574EA3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639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33E63-54F4-4D4C-A932-EE863A158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AD90C-35C1-4749-B191-9E32AD5D29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F36991-25EC-4340-89AD-5B5EB2B08F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E60288-7DF0-4A23-ADAF-77A264887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E4DE-0034-48E4-B57D-B5447FAB1A58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7A5BAB-F829-4539-A623-2290EA768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9CCC15-DBD6-4C9E-9F44-2B9770378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09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DCAD9-8C7F-4DCC-8556-D76F3EBD3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64956B-A463-47D5-9143-F36949DCA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AC7FB6-E17B-42C3-90F7-785D8070C3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3E96-951B-4EFC-9306-FF73B78528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AAFA80-BDA7-4CA4-A419-F09866EDC2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7758F1-F222-4F06-B043-141C286C5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E4DE-0034-48E4-B57D-B5447FAB1A58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5DD3D4-0545-4AAA-BC8E-0CC59ED23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505E6D-0FCE-45B7-8A64-082802F07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008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10CF4-6F1A-4EBB-A039-5DD82A6FA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BAE671-781A-412F-AAB2-68EB4E25C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E4DE-0034-48E4-B57D-B5447FAB1A58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392E5A-4736-442D-946F-F647D4FAF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6ABB4B-1036-4C82-994D-117A6445E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318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21AA99-1BCD-4AD5-90FA-E7DB10313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E4DE-0034-48E4-B57D-B5447FAB1A58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BBC87D-966D-4BF9-B569-06C85A9E3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E087D3-E457-4197-A835-9EBAD2239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706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4DC5C-F9FE-4DF3-A1B8-F1B500CA1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12372-1B59-4F54-84F0-8458BD34FB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A053C6-3488-4487-AF9E-A14A95E33A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C25690-9F46-4D4D-A3DE-7CEA03FE5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E4DE-0034-48E4-B57D-B5447FAB1A58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CA1C72-49CA-4FF2-A834-286748145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895FC2-DC6E-47B3-A238-8C6C54CB3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741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23F39-E756-4396-B22E-7C595977A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23110B-8503-40AD-8976-37A446DE3C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9C1F08-8CF2-4E93-BF54-8C3CF16248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643AEA-47EA-42B6-A686-7395E8CFC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E4DE-0034-48E4-B57D-B5447FAB1A58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490EEA-4FF1-4D52-ABA1-663D630EC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145CA4-9E1E-45E4-B2B8-80BA96151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499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8E9081-BB32-41E4-9391-2751A3166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C67885-3B74-471A-B9C9-1AC9DB6AF0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8CFAF-A3BC-422B-BEF7-54F2B607C4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3DE4DE-0034-48E4-B57D-B5447FAB1A58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FA851-AD36-4354-9DD5-71589A067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D12E8D-3632-4C14-AA58-B836109738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968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63217-02C6-4294-AF38-6C042C37A5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Paper Figures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952C3B-916C-4441-97C5-8AB8A96E61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40 Topics</a:t>
            </a:r>
          </a:p>
        </p:txBody>
      </p:sp>
    </p:spTree>
    <p:extLst>
      <p:ext uri="{BB962C8B-B14F-4D97-AF65-F5344CB8AC3E}">
        <p14:creationId xmlns:p14="http://schemas.microsoft.com/office/powerpoint/2010/main" val="2444762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8A321-F2F5-44E0-9E0A-BBDC99794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Supplemental Figure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0E490C-C98D-46C4-AB93-90D1209759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018" y="1614488"/>
            <a:ext cx="7723953" cy="5131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99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11806-3549-4DA7-B34E-112F2D130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Supplemental Figure 3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A53F50-398B-4590-9F38-1B6E49393B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7974" y="2053615"/>
            <a:ext cx="6021306" cy="354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205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11806-3549-4DA7-B34E-112F2D130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Supplemental Figure 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BD0077-582A-4C0D-9713-16F8801526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480" y="1923630"/>
            <a:ext cx="4862530" cy="43240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2234A8-EBC7-4395-885B-B24A14C34B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9466" y="1923630"/>
            <a:ext cx="4925680" cy="4380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91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D929B-6631-4607-8258-25F3F5131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D424D6-2CAA-4383-998A-8897E06063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0287" y="2057400"/>
            <a:ext cx="7591425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112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D929B-6631-4607-8258-25F3F5131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86265C-2503-4234-811A-F37C7290C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284" y="0"/>
            <a:ext cx="4977332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35CA53-46CC-4BC5-AA81-BA9F7A423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616" y="66675"/>
            <a:ext cx="4619870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210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AEDDB-6AA6-4383-8C9B-E9F2FB62B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1 Word Clouds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0BE3F3-8CFE-4047-B24E-3B48DCEEE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799" y="1493643"/>
            <a:ext cx="8048625" cy="513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43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6C211-4B3E-469B-A8BE-F663EF1DF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2 Topic cluster heatmap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FD393D-1BFA-4EFE-8F55-7FB625649C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003" y="1464998"/>
            <a:ext cx="5340871" cy="53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233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8DB62-CC54-4ABF-A50F-5789E7EE6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3 Topic Trends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1D9480-86F7-4758-A394-4E619B7435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" y="1552796"/>
            <a:ext cx="10858500" cy="5209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631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791C7-DD7E-4F39-97F6-BF4658A59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4 example Paragraph 6545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292513-884B-457B-BE40-6F4A44A6FE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61714"/>
            <a:ext cx="10896600" cy="483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9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61C41-B13B-4CF3-B3C8-88A367F6C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5 t-SNE cluster of documents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173D71-97B5-448B-AB07-E3DB90CCD6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2915" y="1426637"/>
            <a:ext cx="6041319" cy="533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191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8A321-F2F5-44E0-9E0A-BBDC99794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Supplemental Figure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BE458B-152A-49F7-A6B6-43E105A45F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271" y="1492134"/>
            <a:ext cx="7416347" cy="513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327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8135</TotalTime>
  <Words>44</Words>
  <Application>Microsoft Office PowerPoint</Application>
  <PresentationFormat>Widescreen</PresentationFormat>
  <Paragraphs>13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Paper Figures</vt:lpstr>
      <vt:lpstr>Table 1</vt:lpstr>
      <vt:lpstr>Table 2</vt:lpstr>
      <vt:lpstr>Figure 1 Word Clouds</vt:lpstr>
      <vt:lpstr>Figure 2 Topic cluster heatmap</vt:lpstr>
      <vt:lpstr>Figure 3 Topic Trends</vt:lpstr>
      <vt:lpstr>Figure 4 example Paragraph 6545</vt:lpstr>
      <vt:lpstr>Figure 5 t-SNE cluster of documents</vt:lpstr>
      <vt:lpstr>Supplemental Figure 1</vt:lpstr>
      <vt:lpstr>Supplemental Figure 2</vt:lpstr>
      <vt:lpstr>Supplemental Figure 3</vt:lpstr>
      <vt:lpstr>Supplemental Figure 4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Paper Outlines</dc:title>
  <dc:creator>Thomas Porturas</dc:creator>
  <cp:lastModifiedBy>Thomas Porturas</cp:lastModifiedBy>
  <cp:revision>29</cp:revision>
  <dcterms:created xsi:type="dcterms:W3CDTF">2020-04-08T20:57:52Z</dcterms:created>
  <dcterms:modified xsi:type="dcterms:W3CDTF">2020-05-26T22:48:29Z</dcterms:modified>
</cp:coreProperties>
</file>

<file path=docProps/thumbnail.jpeg>
</file>